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7" r:id="rId2"/>
    <p:sldId id="264" r:id="rId3"/>
    <p:sldId id="309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02" r:id="rId14"/>
  </p:sldIdLst>
  <p:sldSz cx="9144000" cy="5143500" type="screen16x9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CDEE0"/>
    <a:srgbClr val="1B2A7A"/>
    <a:srgbClr val="FDFDFD"/>
    <a:srgbClr val="3992DB"/>
    <a:srgbClr val="F79600"/>
    <a:srgbClr val="005DA2"/>
    <a:srgbClr val="0F1836"/>
    <a:srgbClr val="D9D9D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5" autoAdjust="0"/>
    <p:restoredTop sz="94660" autoAdjust="0"/>
  </p:normalViewPr>
  <p:slideViewPr>
    <p:cSldViewPr>
      <p:cViewPr>
        <p:scale>
          <a:sx n="100" d="100"/>
          <a:sy n="100" d="100"/>
        </p:scale>
        <p:origin x="-2094" y="-930"/>
      </p:cViewPr>
      <p:guideLst>
        <p:guide orient="horz" pos="164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78"/>
      </p:cViewPr>
      <p:guideLst>
        <p:guide orient="horz" pos="2918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40467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6489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 userDrawn="1"/>
        </p:nvSpPr>
        <p:spPr>
          <a:xfrm>
            <a:off x="0" y="0"/>
            <a:ext cx="9144000" cy="62753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Group 7"/>
          <p:cNvGrpSpPr/>
          <p:nvPr userDrawn="1"/>
        </p:nvGrpSpPr>
        <p:grpSpPr bwMode="auto">
          <a:xfrm>
            <a:off x="323528" y="231935"/>
            <a:ext cx="390372" cy="205979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18"/>
            <p:cNvSpPr/>
            <p:nvPr userDrawn="1"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" name="矩形 16"/>
          <p:cNvSpPr/>
          <p:nvPr userDrawn="1"/>
        </p:nvSpPr>
        <p:spPr>
          <a:xfrm>
            <a:off x="0" y="4803998"/>
            <a:ext cx="9144000" cy="33950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6891512" y="4812240"/>
            <a:ext cx="1826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400" dirty="0" smtClean="0">
                <a:solidFill>
                  <a:schemeClr val="bg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育人为本 </a:t>
            </a:r>
            <a:r>
              <a:rPr lang="en-US" altLang="zh-CN" sz="1400" dirty="0" smtClean="0">
                <a:solidFill>
                  <a:schemeClr val="bg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		</a:t>
            </a:r>
            <a:r>
              <a:rPr lang="zh-CN" altLang="en-US" sz="1400" dirty="0" smtClean="0">
                <a:solidFill>
                  <a:schemeClr val="bg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追求卓越</a:t>
            </a:r>
          </a:p>
        </p:txBody>
      </p:sp>
      <p:pic>
        <p:nvPicPr>
          <p:cNvPr id="21" name="Picture 2" descr="E:\work_luzy\y印刷\南昌 工学院logo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4822852"/>
            <a:ext cx="864096" cy="2954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803998"/>
            <a:ext cx="9144000" cy="33950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6891512" y="4812240"/>
            <a:ext cx="1826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400" dirty="0" smtClean="0">
                <a:solidFill>
                  <a:schemeClr val="bg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育人为本 </a:t>
            </a:r>
            <a:r>
              <a:rPr lang="en-US" altLang="zh-CN" sz="1400" dirty="0" smtClean="0">
                <a:solidFill>
                  <a:schemeClr val="bg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		</a:t>
            </a:r>
            <a:r>
              <a:rPr lang="zh-CN" altLang="en-US" sz="1400" dirty="0" smtClean="0">
                <a:solidFill>
                  <a:schemeClr val="bg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追求卓越</a:t>
            </a:r>
          </a:p>
        </p:txBody>
      </p:sp>
      <p:pic>
        <p:nvPicPr>
          <p:cNvPr id="5" name="Picture 2" descr="E:\work_luzy\y印刷\南昌 工学院logo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4822852"/>
            <a:ext cx="864096" cy="2954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1187624" y="1779662"/>
            <a:ext cx="6797675" cy="6238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 smtClean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关于</a:t>
            </a:r>
            <a:r>
              <a:rPr lang="en-US" altLang="zh-CN" sz="4800" b="1" dirty="0" smtClean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4800" b="1" dirty="0" smtClean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情况的汇报</a:t>
            </a:r>
            <a:endParaRPr lang="zh-CN" altLang="en-US" sz="4800" b="1" dirty="0">
              <a:solidFill>
                <a:srgbClr val="0033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Rectangle 4"/>
          <p:cNvSpPr txBox="1">
            <a:spLocks noChangeArrowheads="1"/>
          </p:cNvSpPr>
          <p:nvPr/>
        </p:nvSpPr>
        <p:spPr>
          <a:xfrm>
            <a:off x="2074580" y="2569318"/>
            <a:ext cx="4997474" cy="650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汇报单位：南昌工学院</a:t>
            </a:r>
            <a:endParaRPr lang="en-US" altLang="zh-CN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>
              <a:buNone/>
            </a:pP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 descr="E:\work_luzy\y印刷\南昌 工学院logo.png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251520" y="123478"/>
            <a:ext cx="2232248" cy="763421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0" y="4803998"/>
            <a:ext cx="9144000" cy="33950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891512" y="4812240"/>
            <a:ext cx="1826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400" dirty="0" smtClean="0">
                <a:solidFill>
                  <a:schemeClr val="bg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育人为本 </a:t>
            </a:r>
            <a:r>
              <a:rPr lang="en-US" altLang="zh-CN" sz="1400" dirty="0" smtClean="0">
                <a:solidFill>
                  <a:schemeClr val="bg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		</a:t>
            </a:r>
            <a:r>
              <a:rPr lang="zh-CN" altLang="en-US" sz="1400" dirty="0" smtClean="0">
                <a:solidFill>
                  <a:schemeClr val="bg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追求卓越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99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utoUpdateAnimBg="0"/>
      <p:bldP spid="4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/>
          <p:nvPr/>
        </p:nvSpPr>
        <p:spPr>
          <a:xfrm>
            <a:off x="857880" y="123478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点击输入标题内容</a:t>
            </a:r>
            <a:endParaRPr lang="en-GB" altLang="zh-CN"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771550"/>
            <a:ext cx="7776864" cy="2254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400"/>
              </a:spcAft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主要说明是什么事项，前期的工作准备情况、沟通协调情况等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Aft>
                <a:spcPts val="1400"/>
              </a:spcAft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在这里添加你的详细小段落文本内容，与标题相关并符合整体语言风格内容请简洁，尽量生动，将你需要表达的意思表述清楚，不宜冗长，控制好字数，与设计排版相符合，保持美观大方。</a:t>
            </a:r>
          </a:p>
          <a:p>
            <a:pPr>
              <a:lnSpc>
                <a:spcPct val="150000"/>
              </a:lnSpc>
              <a:spcAft>
                <a:spcPts val="1400"/>
              </a:spcAft>
            </a:pPr>
            <a:endPara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8131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0" y="1419622"/>
            <a:ext cx="9144000" cy="1814777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rgbClr val="DCDE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734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05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77976" y="1814562"/>
            <a:ext cx="5770488" cy="62325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其他事项说明</a:t>
            </a:r>
            <a:endParaRPr lang="en-GB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77976" y="2465971"/>
            <a:ext cx="3075708" cy="315473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 eaLnBrk="0" hangingPunct="0"/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点击此处添加副标题文本内容</a:t>
            </a:r>
          </a:p>
        </p:txBody>
      </p:sp>
    </p:spTree>
    <p:extLst>
      <p:ext uri="{BB962C8B-B14F-4D97-AF65-F5344CB8AC3E}">
        <p14:creationId xmlns:p14="http://schemas.microsoft.com/office/powerpoint/2010/main" xmlns="" val="33926401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50" grpId="0"/>
      <p:bldP spid="5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/>
          <p:nvPr/>
        </p:nvSpPr>
        <p:spPr>
          <a:xfrm>
            <a:off x="857880" y="123478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点击输入标题内容</a:t>
            </a:r>
            <a:endParaRPr lang="en-GB" altLang="zh-CN"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771550"/>
            <a:ext cx="7776864" cy="2254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400"/>
              </a:spcAft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主要说明是什么事项，前期的工作准备情况、沟通协调情况等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Aft>
                <a:spcPts val="1400"/>
              </a:spcAft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在这里添加你的详细小段落文本内容，与标题相关并符合整体语言风格内容请简洁，尽量生动，将你需要表达的意思表述清楚，不宜冗长，控制好字数，与设计排版相符合，保持美观大方。</a:t>
            </a:r>
          </a:p>
          <a:p>
            <a:pPr>
              <a:lnSpc>
                <a:spcPct val="150000"/>
              </a:lnSpc>
              <a:spcAft>
                <a:spcPts val="1400"/>
              </a:spcAft>
            </a:pPr>
            <a:endPara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59613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1187624" y="1875925"/>
            <a:ext cx="6797675" cy="6238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 smtClean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</a:t>
            </a:r>
            <a:r>
              <a:rPr lang="zh-CN" altLang="en-US" sz="4800" b="1" dirty="0" smtClean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完毕</a:t>
            </a:r>
            <a:endParaRPr lang="zh-CN" altLang="en-US" sz="4800" b="1" dirty="0">
              <a:solidFill>
                <a:srgbClr val="0033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Picture 2" descr="E:\work_luzy\y印刷\南昌 工学院logo.png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251520" y="123478"/>
            <a:ext cx="2232248" cy="763421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0" y="4803998"/>
            <a:ext cx="9144000" cy="33950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891512" y="4812240"/>
            <a:ext cx="1826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400" dirty="0" smtClean="0">
                <a:solidFill>
                  <a:schemeClr val="bg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育人为本 </a:t>
            </a:r>
            <a:r>
              <a:rPr lang="en-US" altLang="zh-CN" sz="1400" dirty="0" smtClean="0">
                <a:solidFill>
                  <a:schemeClr val="bg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		</a:t>
            </a:r>
            <a:r>
              <a:rPr lang="zh-CN" altLang="en-US" sz="1400" dirty="0" smtClean="0">
                <a:solidFill>
                  <a:schemeClr val="bg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追求卓越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195486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1800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1800" b="1" dirty="0">
              <a:solidFill>
                <a:srgbClr val="0033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2339753" y="1203598"/>
            <a:ext cx="894259" cy="489631"/>
            <a:chOff x="2215144" y="927951"/>
            <a:chExt cx="1244730" cy="897673"/>
          </a:xfrm>
        </p:grpSpPr>
        <p:sp>
          <p:nvSpPr>
            <p:cNvPr id="46" name="平行四边形 45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47" name="文本框 9"/>
            <p:cNvSpPr txBox="1"/>
            <p:nvPr/>
          </p:nvSpPr>
          <p:spPr>
            <a:xfrm>
              <a:off x="2393075" y="927951"/>
              <a:ext cx="1066799" cy="8165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2339753" y="1779662"/>
            <a:ext cx="894259" cy="504163"/>
            <a:chOff x="2215144" y="1952311"/>
            <a:chExt cx="1244730" cy="924318"/>
          </a:xfrm>
        </p:grpSpPr>
        <p:sp>
          <p:nvSpPr>
            <p:cNvPr id="49" name="平行四边形 48"/>
            <p:cNvSpPr/>
            <p:nvPr/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0" name="文本框 10"/>
            <p:cNvSpPr txBox="1"/>
            <p:nvPr/>
          </p:nvSpPr>
          <p:spPr>
            <a:xfrm>
              <a:off x="2393075" y="1952311"/>
              <a:ext cx="1066799" cy="816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2339753" y="2355726"/>
            <a:ext cx="894259" cy="496081"/>
            <a:chOff x="2215144" y="3018134"/>
            <a:chExt cx="1244730" cy="909499"/>
          </a:xfrm>
          <a:solidFill>
            <a:srgbClr val="1B2A7A"/>
          </a:solidFill>
        </p:grpSpPr>
        <p:sp>
          <p:nvSpPr>
            <p:cNvPr id="52" name="平行四边形 51"/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3" name="文本框 11"/>
            <p:cNvSpPr txBox="1"/>
            <p:nvPr/>
          </p:nvSpPr>
          <p:spPr>
            <a:xfrm>
              <a:off x="2393075" y="3018134"/>
              <a:ext cx="1066799" cy="816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2339753" y="2931790"/>
            <a:ext cx="894259" cy="508134"/>
            <a:chOff x="2215144" y="4047039"/>
            <a:chExt cx="1244730" cy="931598"/>
          </a:xfrm>
          <a:solidFill>
            <a:srgbClr val="1B2A7A"/>
          </a:solidFill>
        </p:grpSpPr>
        <p:sp>
          <p:nvSpPr>
            <p:cNvPr id="55" name="平行四边形 54"/>
            <p:cNvSpPr/>
            <p:nvPr/>
          </p:nvSpPr>
          <p:spPr>
            <a:xfrm>
              <a:off x="2215144" y="4135856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6" name="文本框 12"/>
            <p:cNvSpPr txBox="1"/>
            <p:nvPr/>
          </p:nvSpPr>
          <p:spPr>
            <a:xfrm>
              <a:off x="2393075" y="4047039"/>
              <a:ext cx="1066799" cy="816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2339752" y="3507854"/>
            <a:ext cx="884486" cy="502735"/>
            <a:chOff x="2215144" y="5107938"/>
            <a:chExt cx="1231128" cy="921702"/>
          </a:xfrm>
          <a:solidFill>
            <a:srgbClr val="1B2A7A"/>
          </a:solidFill>
        </p:grpSpPr>
        <p:sp>
          <p:nvSpPr>
            <p:cNvPr id="58" name="平行四边形 57"/>
            <p:cNvSpPr/>
            <p:nvPr/>
          </p:nvSpPr>
          <p:spPr>
            <a:xfrm>
              <a:off x="2215144" y="5186859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9" name="文本框 13"/>
            <p:cNvSpPr txBox="1"/>
            <p:nvPr/>
          </p:nvSpPr>
          <p:spPr>
            <a:xfrm>
              <a:off x="2379473" y="5107938"/>
              <a:ext cx="1066799" cy="816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05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3019006" y="1216909"/>
            <a:ext cx="3857250" cy="459690"/>
            <a:chOff x="4315150" y="953426"/>
            <a:chExt cx="3857250" cy="540057"/>
          </a:xfrm>
        </p:grpSpPr>
        <p:sp>
          <p:nvSpPr>
            <p:cNvPr id="61" name="矩形 60"/>
            <p:cNvSpPr/>
            <p:nvPr/>
          </p:nvSpPr>
          <p:spPr>
            <a:xfrm>
              <a:off x="4841196" y="1036090"/>
              <a:ext cx="2827147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 smtClean="0">
                  <a:solidFill>
                    <a:srgbClr val="00339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关于</a:t>
              </a:r>
              <a:r>
                <a:rPr lang="en-US" altLang="zh-CN" b="1" dirty="0" smtClean="0">
                  <a:solidFill>
                    <a:srgbClr val="00339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××</a:t>
              </a:r>
              <a:r>
                <a:rPr lang="zh-CN" altLang="en-US" b="1" dirty="0" smtClean="0">
                  <a:solidFill>
                    <a:srgbClr val="00339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的基本情况</a:t>
              </a:r>
              <a:endParaRPr lang="en-GB" altLang="zh-CN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2" name="平行四边形 61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3019006" y="1807512"/>
            <a:ext cx="3857250" cy="459690"/>
            <a:chOff x="4315150" y="1647579"/>
            <a:chExt cx="3857250" cy="540057"/>
          </a:xfrm>
        </p:grpSpPr>
        <p:sp>
          <p:nvSpPr>
            <p:cNvPr id="64" name="矩形 63"/>
            <p:cNvSpPr/>
            <p:nvPr/>
          </p:nvSpPr>
          <p:spPr>
            <a:xfrm>
              <a:off x="4841196" y="1730243"/>
              <a:ext cx="2827147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 smtClean="0">
                  <a:solidFill>
                    <a:srgbClr val="00339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需要说明的问题</a:t>
              </a:r>
              <a:endParaRPr lang="en-GB" altLang="zh-CN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5" name="平行四边形 64"/>
            <p:cNvSpPr/>
            <p:nvPr/>
          </p:nvSpPr>
          <p:spPr>
            <a:xfrm>
              <a:off x="4315150" y="1647579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3019006" y="2375880"/>
            <a:ext cx="3857250" cy="459690"/>
            <a:chOff x="4315150" y="2341731"/>
            <a:chExt cx="3857250" cy="540057"/>
          </a:xfrm>
        </p:grpSpPr>
        <p:sp>
          <p:nvSpPr>
            <p:cNvPr id="67" name="矩形 66"/>
            <p:cNvSpPr/>
            <p:nvPr/>
          </p:nvSpPr>
          <p:spPr>
            <a:xfrm>
              <a:off x="4841196" y="2424395"/>
              <a:ext cx="3187187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 smtClean="0">
                  <a:solidFill>
                    <a:srgbClr val="00339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提请校长办公会决议的事项</a:t>
              </a:r>
              <a:endParaRPr lang="en-GB" altLang="zh-CN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8" name="平行四边形 67"/>
            <p:cNvSpPr/>
            <p:nvPr/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3019006" y="2963607"/>
            <a:ext cx="3857250" cy="459690"/>
            <a:chOff x="4315150" y="3035884"/>
            <a:chExt cx="3857250" cy="540057"/>
          </a:xfrm>
        </p:grpSpPr>
        <p:sp>
          <p:nvSpPr>
            <p:cNvPr id="70" name="矩形 69"/>
            <p:cNvSpPr/>
            <p:nvPr/>
          </p:nvSpPr>
          <p:spPr>
            <a:xfrm>
              <a:off x="4841196" y="3118548"/>
              <a:ext cx="2827147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 smtClean="0">
                  <a:solidFill>
                    <a:srgbClr val="00339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形成决议后的风险分析</a:t>
              </a:r>
              <a:endParaRPr lang="en-GB" altLang="zh-CN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" name="平行四边形 70"/>
            <p:cNvSpPr/>
            <p:nvPr/>
          </p:nvSpPr>
          <p:spPr>
            <a:xfrm>
              <a:off x="4315150" y="3035884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3019006" y="3534284"/>
            <a:ext cx="3857250" cy="459690"/>
            <a:chOff x="4315150" y="3730038"/>
            <a:chExt cx="3857250" cy="540057"/>
          </a:xfrm>
        </p:grpSpPr>
        <p:sp>
          <p:nvSpPr>
            <p:cNvPr id="73" name="矩形 72"/>
            <p:cNvSpPr/>
            <p:nvPr/>
          </p:nvSpPr>
          <p:spPr>
            <a:xfrm>
              <a:off x="4841197" y="3812702"/>
              <a:ext cx="2827146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 smtClean="0">
                  <a:solidFill>
                    <a:srgbClr val="00339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其他事项说明</a:t>
              </a:r>
              <a:endParaRPr lang="en-GB" altLang="zh-CN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4" name="平行四边形 73"/>
            <p:cNvSpPr/>
            <p:nvPr/>
          </p:nvSpPr>
          <p:spPr>
            <a:xfrm>
              <a:off x="4315150" y="3730038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0" y="1419622"/>
            <a:ext cx="9144000" cy="1814777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rgbClr val="DCDE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734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01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77976" y="1814562"/>
            <a:ext cx="5050408" cy="62325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关于</a:t>
            </a:r>
            <a:r>
              <a:rPr lang="en-US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××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的基本情况</a:t>
            </a:r>
            <a:endParaRPr lang="en-GB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77976" y="2465971"/>
            <a:ext cx="3075708" cy="315473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 eaLnBrk="0" hangingPunct="0"/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点击此处添加副标题文本内容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8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50" grpId="0"/>
      <p:bldP spid="5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/>
          <p:nvPr/>
        </p:nvSpPr>
        <p:spPr>
          <a:xfrm>
            <a:off x="857880" y="123478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点击输入标题内容</a:t>
            </a:r>
            <a:endParaRPr lang="en-GB" altLang="zh-CN"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771550"/>
            <a:ext cx="7776864" cy="2254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400"/>
              </a:spcAft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主要说明是什么事项，前期的工作准备情况、沟通协调情况等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Aft>
                <a:spcPts val="1400"/>
              </a:spcAft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在这里添加你的详细小段落文本内容，与标题相关并符合整体语言风格内容请简洁，尽量生动，将你需要表达的意思表述清楚，不宜冗长，控制好字数，与设计排版相符合，保持美观大方。</a:t>
            </a:r>
          </a:p>
          <a:p>
            <a:pPr>
              <a:lnSpc>
                <a:spcPct val="150000"/>
              </a:lnSpc>
              <a:spcAft>
                <a:spcPts val="1400"/>
              </a:spcAft>
            </a:pPr>
            <a:endPara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0" y="1419622"/>
            <a:ext cx="9144000" cy="1814777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rgbClr val="DCDE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734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02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77976" y="1814562"/>
            <a:ext cx="5050408" cy="62325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需要说明的问题</a:t>
            </a:r>
            <a:endParaRPr lang="en-GB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77976" y="2465971"/>
            <a:ext cx="3075708" cy="315473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 eaLnBrk="0" hangingPunct="0"/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点击此处添加副标题文本内容</a:t>
            </a:r>
          </a:p>
        </p:txBody>
      </p:sp>
    </p:spTree>
    <p:extLst>
      <p:ext uri="{BB962C8B-B14F-4D97-AF65-F5344CB8AC3E}">
        <p14:creationId xmlns:p14="http://schemas.microsoft.com/office/powerpoint/2010/main" xmlns="" val="19856113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6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50" grpId="0"/>
      <p:bldP spid="5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/>
          <p:nvPr/>
        </p:nvSpPr>
        <p:spPr>
          <a:xfrm>
            <a:off x="857880" y="123478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点击输入标题内容</a:t>
            </a:r>
            <a:endParaRPr lang="en-GB" altLang="zh-CN"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771550"/>
            <a:ext cx="7776864" cy="2254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400"/>
              </a:spcAft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主要说明是什么事项，前期的工作准备情况、沟通协调情况等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Aft>
                <a:spcPts val="1400"/>
              </a:spcAft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在这里添加你的详细小段落文本内容，与标题相关并符合整体语言风格内容请简洁，尽量生动，将你需要表达的意思表述清楚，不宜冗长，控制好字数，与设计排版相符合，保持美观大方。</a:t>
            </a:r>
          </a:p>
          <a:p>
            <a:pPr>
              <a:lnSpc>
                <a:spcPct val="150000"/>
              </a:lnSpc>
              <a:spcAft>
                <a:spcPts val="1400"/>
              </a:spcAft>
            </a:pPr>
            <a:endPara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43771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0" y="1419622"/>
            <a:ext cx="9144000" cy="1814777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rgbClr val="DCDE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734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03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77976" y="1814562"/>
            <a:ext cx="5770488" cy="62325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提请校长办公会决议的事项</a:t>
            </a:r>
            <a:endParaRPr lang="en-GB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77976" y="2465971"/>
            <a:ext cx="3075708" cy="315473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 eaLnBrk="0" hangingPunct="0"/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点击此处添加副标题文本内容</a:t>
            </a:r>
          </a:p>
        </p:txBody>
      </p:sp>
    </p:spTree>
    <p:extLst>
      <p:ext uri="{BB962C8B-B14F-4D97-AF65-F5344CB8AC3E}">
        <p14:creationId xmlns:p14="http://schemas.microsoft.com/office/powerpoint/2010/main" xmlns="" val="17325286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6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50" grpId="0"/>
      <p:bldP spid="5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/>
          <p:nvPr/>
        </p:nvSpPr>
        <p:spPr>
          <a:xfrm>
            <a:off x="857880" y="123478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点击输入标题内容</a:t>
            </a:r>
            <a:endParaRPr lang="en-GB" altLang="zh-CN"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771550"/>
            <a:ext cx="7776864" cy="2254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400"/>
              </a:spcAft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主要说明是什么事项，前期的工作准备情况、沟通协调情况等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Aft>
                <a:spcPts val="1400"/>
              </a:spcAft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在这里添加你的详细小段落文本内容，与标题相关并符合整体语言风格内容请简洁，尽量生动，将你需要表达的意思表述清楚，不宜冗长，控制好字数，与设计排版相符合，保持美观大方。</a:t>
            </a:r>
          </a:p>
          <a:p>
            <a:pPr>
              <a:lnSpc>
                <a:spcPct val="150000"/>
              </a:lnSpc>
              <a:spcAft>
                <a:spcPts val="1400"/>
              </a:spcAft>
            </a:pPr>
            <a:endPara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4079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0" y="1419622"/>
            <a:ext cx="9144000" cy="1814777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rgbClr val="DCDE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734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04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77976" y="1814562"/>
            <a:ext cx="5770488" cy="62325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形成决议后的风险分析</a:t>
            </a:r>
            <a:endParaRPr lang="en-GB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77976" y="2465971"/>
            <a:ext cx="3075708" cy="315473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 eaLnBrk="0" hangingPunct="0"/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点击此处添加副标题文本内容</a:t>
            </a:r>
          </a:p>
        </p:txBody>
      </p:sp>
    </p:spTree>
    <p:extLst>
      <p:ext uri="{BB962C8B-B14F-4D97-AF65-F5344CB8AC3E}">
        <p14:creationId xmlns:p14="http://schemas.microsoft.com/office/powerpoint/2010/main" xmlns="" val="31941748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4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50" grpId="0"/>
      <p:bldP spid="50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Write Your Title Here"/>
</p:tagLst>
</file>

<file path=ppt/theme/theme1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481</Words>
  <Application>Microsoft Office PowerPoint</Application>
  <PresentationFormat>全屏显示(16:9)</PresentationFormat>
  <Paragraphs>55</Paragraphs>
  <Slides>13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熊猫办公PPT</dc:title>
  <dc:creator>熊猫办公</dc:creator>
  <cp:keywords>www.tukuppt.com</cp:keywords>
  <cp:lastModifiedBy>admin</cp:lastModifiedBy>
  <cp:revision>40</cp:revision>
  <cp:lastPrinted>2021-04-15T03:47:15Z</cp:lastPrinted>
  <dcterms:created xsi:type="dcterms:W3CDTF">2015-12-11T17:46:00Z</dcterms:created>
  <dcterms:modified xsi:type="dcterms:W3CDTF">2021-04-15T04:55:26Z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2052-11.1.0.9929</vt:lpwstr>
  </property>
</Properties>
</file>